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9"/>
  </p:handout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88163" cy="100203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CCE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150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DC6FE4-FC2D-49A7-A4F3-D2CA6C57B9D2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91DD3-07B0-4D65-BE1D-21C06BA8BE99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DBF0F9-9A8F-43D4-9843-38C52156817F}" type="datetimeFigureOut">
              <a:rPr lang="en-GB" smtClean="0"/>
              <a:t>22/02/2017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5C7617-48FA-4F20-B51A-58B573B03437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talkandroid.com/wp-content/uploads/2011/08/cold-war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881336"/>
            <a:ext cx="8621433" cy="5976664"/>
          </a:xfrm>
          <a:prstGeom prst="rect">
            <a:avLst/>
          </a:prstGeom>
          <a:noFill/>
        </p:spPr>
      </p:pic>
      <p:sp>
        <p:nvSpPr>
          <p:cNvPr id="5" name="Oval Callout 4"/>
          <p:cNvSpPr/>
          <p:nvPr/>
        </p:nvSpPr>
        <p:spPr>
          <a:xfrm>
            <a:off x="6300192" y="0"/>
            <a:ext cx="2843808" cy="1628800"/>
          </a:xfrm>
          <a:prstGeom prst="wedgeEllipseCallout">
            <a:avLst>
              <a:gd name="adj1" fmla="val -36028"/>
              <a:gd name="adj2" fmla="val 72268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b="1" dirty="0" smtClean="0"/>
              <a:t>What do you think this is about?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3528" y="260648"/>
            <a:ext cx="8424936" cy="1470025"/>
          </a:xfrm>
        </p:spPr>
        <p:txBody>
          <a:bodyPr/>
          <a:lstStyle/>
          <a:p>
            <a:r>
              <a:rPr lang="en-GB" b="1" u="sng" dirty="0" smtClean="0"/>
              <a:t>The features of a Cold War</a:t>
            </a:r>
            <a:endParaRPr lang="en-GB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5536" y="1628800"/>
            <a:ext cx="8280920" cy="100811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lnSpcReduction="10000"/>
          </a:bodyPr>
          <a:lstStyle/>
          <a:p>
            <a:r>
              <a:rPr lang="en-GB" b="1" u="sng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L/O: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To identify the main features of a cold war and the Grand Alliance.</a:t>
            </a:r>
            <a:endParaRPr lang="en-GB" b="1" dirty="0">
              <a:solidFill>
                <a:schemeClr val="tx2">
                  <a:lumMod val="75000"/>
                </a:schemeClr>
              </a:solidFill>
              <a:latin typeface="Bradley Hand ITC" pitchFamily="66" charset="0"/>
            </a:endParaRPr>
          </a:p>
        </p:txBody>
      </p:sp>
      <p:pic>
        <p:nvPicPr>
          <p:cNvPr id="15362" name="Picture 2" descr="http://www.shmoop.com/media/images/large/cold-war-propagand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31840" y="2708920"/>
            <a:ext cx="2610247" cy="38129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ikiwillows2011.wikispaces.com/file/view/cold_war_era_def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692696"/>
            <a:ext cx="5362094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501208" y="1772816"/>
            <a:ext cx="324725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do you think a cold war is?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4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do you think the Cold War was?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4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features do you think a cold war has?</a:t>
            </a:r>
            <a:endParaRPr lang="en-GB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s://wikiwillows2011.wikispaces.com/file/view/cold_war_era_def..jpg"/>
          <p:cNvPicPr>
            <a:picLocks noChangeAspect="1" noChangeArrowheads="1"/>
          </p:cNvPicPr>
          <p:nvPr/>
        </p:nvPicPr>
        <p:blipFill>
          <a:blip r:embed="rId2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51520" y="692696"/>
            <a:ext cx="5362094" cy="5688632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331640" y="1916832"/>
            <a:ext cx="3247256" cy="34163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do you think a cold war is?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4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do you think the Cold War was?</a:t>
            </a:r>
          </a:p>
          <a:p>
            <a:pPr marL="457200" indent="-457200" algn="just">
              <a:buFont typeface="+mj-lt"/>
              <a:buAutoNum type="arabicPeriod"/>
            </a:pPr>
            <a:endParaRPr lang="en-GB" sz="24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en-GB" sz="2400" b="1" dirty="0" smtClean="0"/>
              <a:t>What features do you think a cold war has?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5292080" y="980728"/>
            <a:ext cx="3384376" cy="120032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 algn="just"/>
            <a:r>
              <a:rPr lang="en-GB" sz="2400" b="1" dirty="0" smtClean="0"/>
              <a:t>	Use Page 8 – green text book to answer the 3 key questions.</a:t>
            </a:r>
            <a:endParaRPr lang="en-GB" sz="2400" b="1" dirty="0"/>
          </a:p>
        </p:txBody>
      </p:sp>
      <p:cxnSp>
        <p:nvCxnSpPr>
          <p:cNvPr id="6" name="Straight Connector 5"/>
          <p:cNvCxnSpPr>
            <a:stCxn id="3" idx="3"/>
            <a:endCxn id="4" idx="1"/>
          </p:cNvCxnSpPr>
          <p:nvPr/>
        </p:nvCxnSpPr>
        <p:spPr>
          <a:xfrm flipV="1">
            <a:off x="4578896" y="1580893"/>
            <a:ext cx="713184" cy="204409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/>
          <p:cNvSpPr/>
          <p:nvPr/>
        </p:nvSpPr>
        <p:spPr>
          <a:xfrm>
            <a:off x="3203848" y="3501008"/>
            <a:ext cx="2448272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/>
              <a:t>features</a:t>
            </a:r>
            <a:endParaRPr lang="en-GB" sz="32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88640"/>
            <a:ext cx="9144000" cy="1569660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pPr algn="just"/>
            <a:r>
              <a:rPr lang="en-GB" sz="2400" b="1" dirty="0" smtClean="0"/>
              <a:t>Using page 8 of green text book create a mind map of a cold war’s main features.</a:t>
            </a:r>
          </a:p>
          <a:p>
            <a:pPr algn="just"/>
            <a:r>
              <a:rPr lang="en-GB" sz="2400" b="1" dirty="0" smtClean="0"/>
              <a:t>Remember, the less writing the better! The more pictures and colour you have the more effective it will be.</a:t>
            </a:r>
            <a:endParaRPr lang="en-GB" sz="2400" b="1" dirty="0"/>
          </a:p>
        </p:txBody>
      </p:sp>
      <p:pic>
        <p:nvPicPr>
          <p:cNvPr id="18434" name="Picture 2" descr="http://www.filibustercartoons.com/nikita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132856"/>
            <a:ext cx="2880320" cy="4320481"/>
          </a:xfrm>
          <a:prstGeom prst="rect">
            <a:avLst/>
          </a:prstGeom>
          <a:noFill/>
        </p:spPr>
      </p:pic>
      <p:pic>
        <p:nvPicPr>
          <p:cNvPr id="18436" name="Picture 4" descr="http://www.cartoonstock.com/newscartoons/cartoonists/kni/lowres/knin432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2348880"/>
            <a:ext cx="31623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u="sng" dirty="0" smtClean="0"/>
              <a:t>Relations between the superpowers</a:t>
            </a:r>
            <a:endParaRPr lang="en-GB" b="1" u="sng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1556792"/>
            <a:ext cx="8064896" cy="1569660"/>
          </a:xfrm>
          <a:prstGeom prst="rect">
            <a:avLst/>
          </a:prstGeom>
          <a:solidFill>
            <a:srgbClr val="CCECFF"/>
          </a:solidFill>
        </p:spPr>
        <p:txBody>
          <a:bodyPr wrap="square" rtlCol="0">
            <a:spAutoFit/>
          </a:bodyPr>
          <a:lstStyle/>
          <a:p>
            <a:pPr algn="just">
              <a:buFont typeface="Wingdings" pitchFamily="2" charset="2"/>
              <a:buChar char="v"/>
            </a:pPr>
            <a:r>
              <a:rPr lang="en-GB" sz="2400" b="1" dirty="0" smtClean="0"/>
              <a:t> Over the next 3-4 lessons we will be looking at the relationship between USA, USSR and Britain. We need to focus on what the relationship was like and how/why it changed between 1943 and 1945.</a:t>
            </a:r>
            <a:endParaRPr lang="en-GB" sz="2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7544" y="3356992"/>
            <a:ext cx="7992888" cy="3046988"/>
          </a:xfrm>
          <a:prstGeom prst="rect">
            <a:avLst/>
          </a:prstGeom>
          <a:solidFill>
            <a:srgbClr val="FFFF99"/>
          </a:solidFill>
        </p:spPr>
        <p:txBody>
          <a:bodyPr wrap="square" rtlCol="0">
            <a:spAutoFit/>
          </a:bodyPr>
          <a:lstStyle/>
          <a:p>
            <a:r>
              <a:rPr lang="en-GB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Today = The beginning!</a:t>
            </a:r>
          </a:p>
          <a:p>
            <a:endParaRPr lang="en-GB" sz="24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r>
              <a:rPr lang="en-GB" sz="2400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Grand Alliance- what is it? Use page 74 of blue text book to answer the following:</a:t>
            </a:r>
          </a:p>
          <a:p>
            <a:endParaRPr lang="en-GB" sz="2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>
              <a:buFont typeface="Wingdings" pitchFamily="2" charset="2"/>
              <a:buChar char="§"/>
            </a:pPr>
            <a:r>
              <a:rPr lang="en-GB" sz="2400" b="1" dirty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lang="en-GB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Who was in the Grand Alliance and what was its aims?</a:t>
            </a:r>
          </a:p>
          <a:p>
            <a:pPr>
              <a:buFont typeface="Wingdings" pitchFamily="2" charset="2"/>
              <a:buChar char="§"/>
            </a:pPr>
            <a:r>
              <a:rPr lang="en-GB" sz="2400" b="1" dirty="0" smtClean="0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What is the main problem between the members of the Grand Alliance?</a:t>
            </a:r>
            <a:endParaRPr lang="en-GB" sz="2400" b="1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67544" y="1988840"/>
            <a:ext cx="8229600" cy="3124944"/>
          </a:xfrm>
          <a:solidFill>
            <a:srgbClr val="FFFF99"/>
          </a:solidFill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Describe one feature of the Cold War (2 marks)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Name the main superpowers after WWII.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What was the Grand Alliance?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When was the Grand Alliance established?</a:t>
            </a:r>
          </a:p>
          <a:p>
            <a:pPr marL="514350" indent="-514350">
              <a:buFont typeface="+mj-lt"/>
              <a:buAutoNum type="arabicPeriod"/>
            </a:pPr>
            <a:r>
              <a:rPr lang="en-GB" sz="2800" dirty="0" smtClean="0"/>
              <a:t>What was the main reason why there were tensions between the superpowers before they got started?</a:t>
            </a:r>
            <a:endParaRPr lang="en-GB" sz="2800" dirty="0"/>
          </a:p>
        </p:txBody>
      </p:sp>
      <p:sp>
        <p:nvSpPr>
          <p:cNvPr id="5" name="Subtitle 2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en-GB" b="1" u="sng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L/O: </a:t>
            </a:r>
            <a:r>
              <a:rPr lang="en-GB" b="1" dirty="0" smtClean="0">
                <a:solidFill>
                  <a:schemeClr val="tx2">
                    <a:lumMod val="75000"/>
                  </a:schemeClr>
                </a:solidFill>
                <a:latin typeface="Bradley Hand ITC" pitchFamily="66" charset="0"/>
              </a:rPr>
              <a:t>To identify the main features of a cold war and the Grand Alliance.</a:t>
            </a:r>
            <a:endParaRPr lang="en-GB" b="1" dirty="0">
              <a:solidFill>
                <a:schemeClr val="tx2">
                  <a:lumMod val="75000"/>
                </a:schemeClr>
              </a:solidFill>
              <a:latin typeface="Bradley Hand ITC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284</Words>
  <Application>Microsoft Office PowerPoint</Application>
  <PresentationFormat>On-screen Show (4:3)</PresentationFormat>
  <Paragraphs>31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Arial</vt:lpstr>
      <vt:lpstr>Arial Unicode MS</vt:lpstr>
      <vt:lpstr>Bradley Hand ITC</vt:lpstr>
      <vt:lpstr>Calibri</vt:lpstr>
      <vt:lpstr>Wingdings</vt:lpstr>
      <vt:lpstr>Office Theme</vt:lpstr>
      <vt:lpstr>PowerPoint Presentation</vt:lpstr>
      <vt:lpstr>The features of a Cold War</vt:lpstr>
      <vt:lpstr>PowerPoint Presentation</vt:lpstr>
      <vt:lpstr>PowerPoint Presentation</vt:lpstr>
      <vt:lpstr>PowerPoint Presentation</vt:lpstr>
      <vt:lpstr>Relations between the superpowers</vt:lpstr>
      <vt:lpstr>L/O: To identify the main features of a cold war and the Grand Alliance.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lizswales</dc:creator>
  <cp:lastModifiedBy>Sacerdote, Kevin R.</cp:lastModifiedBy>
  <cp:revision>14</cp:revision>
  <dcterms:created xsi:type="dcterms:W3CDTF">2011-09-01T08:54:24Z</dcterms:created>
  <dcterms:modified xsi:type="dcterms:W3CDTF">2017-02-22T15:27:10Z</dcterms:modified>
</cp:coreProperties>
</file>